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B6F846-F6CB-5D45-9D20-44BC559B5088}">
          <p14:sldIdLst>
            <p14:sldId id="256"/>
            <p14:sldId id="258"/>
            <p14:sldId id="257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5027" autoAdjust="0"/>
  </p:normalViewPr>
  <p:slideViewPr>
    <p:cSldViewPr snapToGrid="0" snapToObjects="1">
      <p:cViewPr>
        <p:scale>
          <a:sx n="100" d="100"/>
          <a:sy n="100" d="100"/>
        </p:scale>
        <p:origin x="-198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5AF082-31BC-C54A-8331-8A2093D65FC9}" type="datetimeFigureOut">
              <a:rPr lang="en-US" smtClean="0"/>
              <a:t>6/28/13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D6108E-ADBB-F543-B63A-8379F6B127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9900"/>
            <a:ext cx="6400800" cy="1752600"/>
          </a:xfrm>
        </p:spPr>
        <p:txBody>
          <a:bodyPr/>
          <a:lstStyle/>
          <a:p>
            <a:pPr algn="l"/>
            <a:r>
              <a:rPr lang="en-US" sz="1600" dirty="0" smtClean="0"/>
              <a:t>Science Question: How can the amount of water affect the speed of the Goo coming down the chute?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Hypothesis: If you add 2.5ml of water, then the Goo will go faster down the chute.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7059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Goo Intruders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52583" y="624417"/>
            <a:ext cx="260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Nakiya White </a:t>
            </a:r>
          </a:p>
          <a:p>
            <a:r>
              <a:rPr lang="en-US" dirty="0" smtClean="0"/>
              <a:t>Jaleia Oatman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31" t="21952" r="28247" b="35476"/>
          <a:stretch/>
        </p:blipFill>
        <p:spPr>
          <a:xfrm>
            <a:off x="2641600" y="98426"/>
            <a:ext cx="1725083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833" t="25463" r="30555" b="33430"/>
          <a:stretch/>
        </p:blipFill>
        <p:spPr>
          <a:xfrm>
            <a:off x="555528" y="190499"/>
            <a:ext cx="1529387" cy="19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500" dirty="0" smtClean="0"/>
              <a:t>50cm by 24cm cardboard box</a:t>
            </a:r>
          </a:p>
          <a:p>
            <a:r>
              <a:rPr lang="en-US" sz="1500" dirty="0" smtClean="0"/>
              <a:t>77cm by 28cm plastic wrap</a:t>
            </a:r>
          </a:p>
          <a:p>
            <a:r>
              <a:rPr lang="en-US" sz="1500" dirty="0" smtClean="0"/>
              <a:t>(2 )12cm by 5cm duct tape</a:t>
            </a:r>
          </a:p>
          <a:p>
            <a:r>
              <a:rPr lang="en-US" sz="1500" dirty="0" smtClean="0"/>
              <a:t>(6) 5cm b 5cm duct tape</a:t>
            </a:r>
          </a:p>
          <a:p>
            <a:r>
              <a:rPr lang="en-US" sz="1500" dirty="0" smtClean="0"/>
              <a:t>Oatmeal box that is 24cm in height </a:t>
            </a:r>
          </a:p>
          <a:p>
            <a:r>
              <a:rPr lang="en-US" sz="1500" dirty="0" smtClean="0"/>
              <a:t>2 huge rocks</a:t>
            </a:r>
          </a:p>
          <a:p>
            <a:r>
              <a:rPr lang="en-US" sz="1500" dirty="0" smtClean="0"/>
              <a:t>(3) 10cm by 5cm duct tape</a:t>
            </a:r>
          </a:p>
          <a:p>
            <a:r>
              <a:rPr lang="en-US" sz="1500" dirty="0" smtClean="0"/>
              <a:t>(2) 4cm by 5cm duct tape</a:t>
            </a:r>
          </a:p>
          <a:p>
            <a:r>
              <a:rPr lang="en-US" sz="1500" dirty="0" smtClean="0"/>
              <a:t>(1) 20cm by 5cm duct tape</a:t>
            </a:r>
            <a:endParaRPr lang="en-US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Goo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500" dirty="0" smtClean="0"/>
              <a:t>½ cup warm water </a:t>
            </a:r>
          </a:p>
          <a:p>
            <a:r>
              <a:rPr lang="en-US" sz="1500" dirty="0" smtClean="0"/>
              <a:t>2tsp Borax </a:t>
            </a:r>
          </a:p>
          <a:p>
            <a:r>
              <a:rPr lang="en-US" sz="1500" dirty="0" smtClean="0"/>
              <a:t>1 qt. plastic zip lock bags </a:t>
            </a:r>
          </a:p>
          <a:p>
            <a:r>
              <a:rPr lang="en-US" sz="1500" dirty="0" smtClean="0"/>
              <a:t>Food coloring(optional) </a:t>
            </a:r>
          </a:p>
          <a:p>
            <a:r>
              <a:rPr lang="en-US" sz="1500" dirty="0" smtClean="0"/>
              <a:t>20-ounce cup </a:t>
            </a:r>
          </a:p>
          <a:p>
            <a:r>
              <a:rPr lang="en-US" sz="1500" dirty="0" smtClean="0"/>
              <a:t>1 cup white cup</a:t>
            </a:r>
          </a:p>
          <a:p>
            <a:r>
              <a:rPr lang="en-US" sz="1500" dirty="0" smtClean="0"/>
              <a:t>8-ounce cup</a:t>
            </a:r>
          </a:p>
          <a:p>
            <a:r>
              <a:rPr lang="en-US" sz="1500" dirty="0" smtClean="0"/>
              <a:t>2 stirring strings</a:t>
            </a: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1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/>
          <a:lstStyle/>
          <a:p>
            <a:r>
              <a:rPr lang="en-US" dirty="0" smtClean="0"/>
              <a:t>Procedures for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137682"/>
            <a:ext cx="6400800" cy="3474720"/>
          </a:xfrm>
        </p:spPr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1500" dirty="0" smtClean="0"/>
              <a:t>Gathered up materials needed.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Cut a 50cm by 24cm piece of cardboard.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Cut a 77cm by 28cm piece of plastic wrap.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Cut a 2 pieces of duct tape, with a measurement 12cm by 5cm.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Then cut 6 pieces of duct tape, with a measurement of 5cm by 5cm.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Cover cardboard with plastic wrap.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Turn over the cardboard and tape the 12cm pieces along the top and bottom.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Then  take 3 of the 5cm pieces along both sides of the cardboard. 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Take the cardboard and put it on the oatmeal box at a 40 degree angle.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Take the 2 10cm pieces and tape it to the back, where the back of cardboard sticks to inside oatmeal box.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Take the other 10cm piece and tape it underneath where the cardboard sticks to  the oatmeal box.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Take the 2 4cm pieces and tape it on both side of the 10cm piece</a:t>
            </a:r>
            <a:r>
              <a:rPr lang="en-US" sz="16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Drop the 2 rocks inside the oatmeal  box.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Finally take the 20cm piece and tape it to the back of the cardboard box, where the cardboard box tip is taped to the other side of the oatmeal box. </a:t>
            </a:r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774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for Goo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00175"/>
            <a:ext cx="79629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Mix one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 smtClean="0"/>
              <a:t>In a large cup, add ¾ cup warm water and 1 cup glue(for color add 6 drops of food coloring). Stir until well mixed. </a:t>
            </a: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Mix Two 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In the small cup, measure ½ cup warm water. Add 2 tsp. of Borax powder. Stir until the Borax is dissolved.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Combine mix 1 with mix 2. stir until  a glob forms and most of the water and most of the water is mixed in.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Knead and work the for 2-3 minutes. Most, if not all, of the water will be incorporated.</a:t>
            </a:r>
          </a:p>
          <a:p>
            <a:pPr>
              <a:buFont typeface="+mj-lt"/>
              <a:buAutoNum type="arabicPeriod"/>
            </a:pPr>
            <a:r>
              <a:rPr lang="en-US" sz="1500" dirty="0" smtClean="0"/>
              <a:t>Place glacier goo in Ziploc bag. ( will last for a few months)</a:t>
            </a:r>
          </a:p>
          <a:p>
            <a:pPr>
              <a:buFont typeface="+mj-lt"/>
              <a:buAutoNum type="arabicPeriod"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45470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6782621"/>
              </p:ext>
            </p:extLst>
          </p:nvPr>
        </p:nvGraphicFramePr>
        <p:xfrm>
          <a:off x="457198" y="1600200"/>
          <a:ext cx="4638676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9338"/>
                <a:gridCol w="2319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 Group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Experimental Group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minutes</a:t>
                      </a:r>
                      <a:r>
                        <a:rPr lang="en-US" baseline="0" dirty="0" smtClean="0"/>
                        <a:t> 29 seconds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minutes 17 seconds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2" y="4140042"/>
            <a:ext cx="3400425" cy="23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4190" r="6053" b="5867"/>
          <a:stretch/>
        </p:blipFill>
        <p:spPr bwMode="auto">
          <a:xfrm>
            <a:off x="7215187" y="770095"/>
            <a:ext cx="1757364" cy="27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9457" y="3200319"/>
            <a:ext cx="202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7525" y="4149567"/>
            <a:ext cx="166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Control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Conclusion: Our hypothesis was that if we add water to the chute then it will go faster. Our hypothesis was proven to be correct.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Suggestions: We think that you should do a shorter chute.</a:t>
            </a:r>
          </a:p>
        </p:txBody>
      </p:sp>
    </p:spTree>
    <p:extLst>
      <p:ext uri="{BB962C8B-B14F-4D97-AF65-F5344CB8AC3E}">
        <p14:creationId xmlns:p14="http://schemas.microsoft.com/office/powerpoint/2010/main" val="220788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</TotalTime>
  <Words>530</Words>
  <Application>Microsoft Macintosh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Goo Intruders </vt:lpstr>
      <vt:lpstr>Materials</vt:lpstr>
      <vt:lpstr>Procedures for Structures </vt:lpstr>
      <vt:lpstr>Procedures for Goo</vt:lpstr>
      <vt:lpstr>Results 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 Intruders _x0010_</dc:title>
  <dc:creator>cerser</dc:creator>
  <cp:lastModifiedBy>cerser</cp:lastModifiedBy>
  <cp:revision>13</cp:revision>
  <dcterms:created xsi:type="dcterms:W3CDTF">2013-06-20T17:56:52Z</dcterms:created>
  <dcterms:modified xsi:type="dcterms:W3CDTF">2013-06-28T14:24:40Z</dcterms:modified>
</cp:coreProperties>
</file>